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Calibri" panose="020F0502020204030204" pitchFamily="34" charset="0"/>
      <p:regular r:id="rId14"/>
      <p:bold r:id="rId15"/>
      <p:italic r:id="rId16"/>
      <p:boldItalic r:id="rId17"/>
    </p:embeddedFont>
    <p:embeddedFont>
      <p:font typeface="Roboto Slab" panose="020B0604020202020204" charset="0"/>
      <p:regular r:id="rId18"/>
      <p:bold r:id="rId19"/>
    </p:embeddedFont>
    <p:embeddedFont>
      <p:font typeface="Roboto" panose="020B060402020202020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780"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a:off x="1524800" y="672605"/>
            <a:ext cx="1081625" cy="1124949"/>
          </a:xfrm>
          <a:custGeom>
            <a:avLst/>
            <a:gdLst/>
            <a:ahLst/>
            <a:cxnLst/>
            <a:rect l="0" t="0" r="0" b="0"/>
            <a:pathLst>
              <a:path w="43265" h="44998" extrusionOk="0">
                <a:moveTo>
                  <a:pt x="0" y="44998"/>
                </a:moveTo>
                <a:lnTo>
                  <a:pt x="0" y="0"/>
                </a:lnTo>
                <a:lnTo>
                  <a:pt x="43265" y="0"/>
                </a:lnTo>
              </a:path>
            </a:pathLst>
          </a:custGeom>
          <a:noFill/>
          <a:ln w="28575" cap="flat" cmpd="sng">
            <a:solidFill>
              <a:schemeClr val="accent5"/>
            </a:solidFill>
            <a:prstDash val="solid"/>
            <a:miter/>
            <a:headEnd type="none" w="med" len="med"/>
            <a:tailEnd type="none" w="med" len="med"/>
          </a:ln>
        </p:spPr>
      </p:sp>
      <p:sp>
        <p:nvSpPr>
          <p:cNvPr id="11" name="Shape 11"/>
          <p:cNvSpPr/>
          <p:nvPr/>
        </p:nvSpPr>
        <p:spPr>
          <a:xfrm rot="10800000">
            <a:off x="6537562" y="33429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accent5"/>
            </a:solidFill>
            <a:prstDash val="solid"/>
            <a:miter/>
            <a:headEnd type="none" w="med" len="med"/>
            <a:tailEnd type="none" w="med" len="med"/>
          </a:ln>
        </p:spPr>
      </p:sp>
      <p:cxnSp>
        <p:nvCxnSpPr>
          <p:cNvPr id="12" name="Shape 12"/>
          <p:cNvCxnSpPr/>
          <p:nvPr/>
        </p:nvCxnSpPr>
        <p:spPr>
          <a:xfrm>
            <a:off x="4359601" y="2817463"/>
            <a:ext cx="424800" cy="0"/>
          </a:xfrm>
          <a:prstGeom prst="straightConnector1">
            <a:avLst/>
          </a:prstGeom>
          <a:noFill/>
          <a:ln w="38100" cap="flat" cmpd="sng">
            <a:solidFill>
              <a:schemeClr val="accent4"/>
            </a:solidFill>
            <a:prstDash val="solid"/>
            <a:round/>
            <a:headEnd type="none" w="med" len="med"/>
            <a:tailEnd type="none" w="med" len="med"/>
          </a:ln>
        </p:spPr>
      </p:cxnSp>
      <p:sp>
        <p:nvSpPr>
          <p:cNvPr id="13" name="Shape 13"/>
          <p:cNvSpPr txBox="1">
            <a:spLocks noGrp="1"/>
          </p:cNvSpPr>
          <p:nvPr>
            <p:ph type="ctrTitle"/>
          </p:nvPr>
        </p:nvSpPr>
        <p:spPr>
          <a:xfrm>
            <a:off x="1680301" y="1188925"/>
            <a:ext cx="5783400" cy="1457399"/>
          </a:xfrm>
          <a:prstGeom prst="rect">
            <a:avLst/>
          </a:prstGeom>
        </p:spPr>
        <p:txBody>
          <a:bodyPr lIns="91425" tIns="91425" rIns="91425" bIns="91425" anchor="b" anchorCtr="0"/>
          <a:lstStyle>
            <a:lvl1pPr lvl="0" algn="ctr">
              <a:spcBef>
                <a:spcPts val="0"/>
              </a:spcBef>
              <a:buSzPct val="100000"/>
              <a:defRPr sz="4000"/>
            </a:lvl1pPr>
            <a:lvl2pPr lvl="1" algn="ctr">
              <a:spcBef>
                <a:spcPts val="0"/>
              </a:spcBef>
              <a:buSzPct val="100000"/>
              <a:defRPr sz="4000"/>
            </a:lvl2pPr>
            <a:lvl3pPr lvl="2" algn="ctr">
              <a:spcBef>
                <a:spcPts val="0"/>
              </a:spcBef>
              <a:buSzPct val="100000"/>
              <a:defRPr sz="4000"/>
            </a:lvl3pPr>
            <a:lvl4pPr lvl="3" algn="ctr">
              <a:spcBef>
                <a:spcPts val="0"/>
              </a:spcBef>
              <a:buSzPct val="100000"/>
              <a:defRPr sz="4000"/>
            </a:lvl4pPr>
            <a:lvl5pPr lvl="4" algn="ctr">
              <a:spcBef>
                <a:spcPts val="0"/>
              </a:spcBef>
              <a:buSzPct val="100000"/>
              <a:defRPr sz="4000"/>
            </a:lvl5pPr>
            <a:lvl6pPr lvl="5" algn="ctr">
              <a:spcBef>
                <a:spcPts val="0"/>
              </a:spcBef>
              <a:buSzPct val="100000"/>
              <a:defRPr sz="4000"/>
            </a:lvl6pPr>
            <a:lvl7pPr lvl="6" algn="ctr">
              <a:spcBef>
                <a:spcPts val="0"/>
              </a:spcBef>
              <a:buSzPct val="100000"/>
              <a:defRPr sz="4000"/>
            </a:lvl7pPr>
            <a:lvl8pPr lvl="7" algn="ctr">
              <a:spcBef>
                <a:spcPts val="0"/>
              </a:spcBef>
              <a:buSzPct val="100000"/>
              <a:defRPr sz="4000"/>
            </a:lvl8pPr>
            <a:lvl9pPr lvl="8" algn="ctr">
              <a:spcBef>
                <a:spcPts val="0"/>
              </a:spcBef>
              <a:buSzPct val="100000"/>
              <a:defRPr sz="4000"/>
            </a:lvl9pPr>
          </a:lstStyle>
          <a:p>
            <a:endParaRPr/>
          </a:p>
        </p:txBody>
      </p:sp>
      <p:sp>
        <p:nvSpPr>
          <p:cNvPr id="14" name="Shape 14"/>
          <p:cNvSpPr txBox="1">
            <a:spLocks noGrp="1"/>
          </p:cNvSpPr>
          <p:nvPr>
            <p:ph type="subTitle" idx="1"/>
          </p:nvPr>
        </p:nvSpPr>
        <p:spPr>
          <a:xfrm>
            <a:off x="1680301" y="3049450"/>
            <a:ext cx="5783400" cy="909000"/>
          </a:xfrm>
          <a:prstGeom prst="rect">
            <a:avLst/>
          </a:prstGeom>
        </p:spPr>
        <p:txBody>
          <a:bodyPr lIns="91425" tIns="91425" rIns="91425" bIns="91425" anchor="t" anchorCtr="0"/>
          <a:lstStyle>
            <a:lvl1pPr lvl="0"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da"/>
              <a:t>‹nr.›</a:t>
            </a:fld>
            <a:endParaRPr lang="d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2"/>
        <p:cNvGrpSpPr/>
        <p:nvPr/>
      </p:nvGrpSpPr>
      <p:grpSpPr>
        <a:xfrm>
          <a:off x="0" y="0"/>
          <a:ext cx="0" cy="0"/>
          <a:chOff x="0" y="0"/>
          <a:chExt cx="0" cy="0"/>
        </a:xfrm>
      </p:grpSpPr>
      <p:sp>
        <p:nvSpPr>
          <p:cNvPr id="53" name="Shape 53"/>
          <p:cNvSpPr/>
          <p:nvPr/>
        </p:nvSpPr>
        <p:spPr>
          <a:xfrm>
            <a:off x="150" y="5076825"/>
            <a:ext cx="9143700" cy="666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54" name="Shape 54"/>
          <p:cNvSpPr txBox="1">
            <a:spLocks noGrp="1"/>
          </p:cNvSpPr>
          <p:nvPr>
            <p:ph type="title"/>
          </p:nvPr>
        </p:nvSpPr>
        <p:spPr>
          <a:xfrm>
            <a:off x="387900" y="1152450"/>
            <a:ext cx="8368200" cy="1538400"/>
          </a:xfrm>
          <a:prstGeom prst="rect">
            <a:avLst/>
          </a:prstGeom>
        </p:spPr>
        <p:txBody>
          <a:bodyPr lIns="91425" tIns="91425" rIns="91425" bIns="91425" anchor="ctr" anchorCtr="0"/>
          <a:lstStyle>
            <a:lvl1pPr lvl="0" algn="ctr">
              <a:spcBef>
                <a:spcPts val="0"/>
              </a:spcBef>
              <a:buClr>
                <a:schemeClr val="accent5"/>
              </a:buClr>
              <a:buSzPct val="100000"/>
              <a:defRPr sz="13000">
                <a:solidFill>
                  <a:schemeClr val="accent5"/>
                </a:solidFill>
              </a:defRPr>
            </a:lvl1pPr>
            <a:lvl2pPr lvl="1" algn="ctr">
              <a:spcBef>
                <a:spcPts val="0"/>
              </a:spcBef>
              <a:buClr>
                <a:schemeClr val="accent5"/>
              </a:buClr>
              <a:buSzPct val="100000"/>
              <a:defRPr sz="13000">
                <a:solidFill>
                  <a:schemeClr val="accent5"/>
                </a:solidFill>
              </a:defRPr>
            </a:lvl2pPr>
            <a:lvl3pPr lvl="2" algn="ctr">
              <a:spcBef>
                <a:spcPts val="0"/>
              </a:spcBef>
              <a:buClr>
                <a:schemeClr val="accent5"/>
              </a:buClr>
              <a:buSzPct val="100000"/>
              <a:defRPr sz="13000">
                <a:solidFill>
                  <a:schemeClr val="accent5"/>
                </a:solidFill>
              </a:defRPr>
            </a:lvl3pPr>
            <a:lvl4pPr lvl="3" algn="ctr">
              <a:spcBef>
                <a:spcPts val="0"/>
              </a:spcBef>
              <a:buClr>
                <a:schemeClr val="accent5"/>
              </a:buClr>
              <a:buSzPct val="100000"/>
              <a:defRPr sz="13000">
                <a:solidFill>
                  <a:schemeClr val="accent5"/>
                </a:solidFill>
              </a:defRPr>
            </a:lvl4pPr>
            <a:lvl5pPr lvl="4" algn="ctr">
              <a:spcBef>
                <a:spcPts val="0"/>
              </a:spcBef>
              <a:buClr>
                <a:schemeClr val="accent5"/>
              </a:buClr>
              <a:buSzPct val="100000"/>
              <a:defRPr sz="13000">
                <a:solidFill>
                  <a:schemeClr val="accent5"/>
                </a:solidFill>
              </a:defRPr>
            </a:lvl5pPr>
            <a:lvl6pPr lvl="5" algn="ctr">
              <a:spcBef>
                <a:spcPts val="0"/>
              </a:spcBef>
              <a:buClr>
                <a:schemeClr val="accent5"/>
              </a:buClr>
              <a:buSzPct val="100000"/>
              <a:defRPr sz="13000">
                <a:solidFill>
                  <a:schemeClr val="accent5"/>
                </a:solidFill>
              </a:defRPr>
            </a:lvl6pPr>
            <a:lvl7pPr lvl="6" algn="ctr">
              <a:spcBef>
                <a:spcPts val="0"/>
              </a:spcBef>
              <a:buClr>
                <a:schemeClr val="accent5"/>
              </a:buClr>
              <a:buSzPct val="100000"/>
              <a:defRPr sz="13000">
                <a:solidFill>
                  <a:schemeClr val="accent5"/>
                </a:solidFill>
              </a:defRPr>
            </a:lvl7pPr>
            <a:lvl8pPr lvl="7" algn="ctr">
              <a:spcBef>
                <a:spcPts val="0"/>
              </a:spcBef>
              <a:buClr>
                <a:schemeClr val="accent5"/>
              </a:buClr>
              <a:buSzPct val="100000"/>
              <a:defRPr sz="13000">
                <a:solidFill>
                  <a:schemeClr val="accent5"/>
                </a:solidFill>
              </a:defRPr>
            </a:lvl8pPr>
            <a:lvl9pPr lvl="8" algn="ctr">
              <a:spcBef>
                <a:spcPts val="0"/>
              </a:spcBef>
              <a:buClr>
                <a:schemeClr val="accent5"/>
              </a:buClr>
              <a:buSzPct val="100000"/>
              <a:defRPr sz="13000">
                <a:solidFill>
                  <a:schemeClr val="accent5"/>
                </a:solidFill>
              </a:defRPr>
            </a:lvl9pPr>
          </a:lstStyle>
          <a:p>
            <a:endParaRPr/>
          </a:p>
        </p:txBody>
      </p:sp>
      <p:sp>
        <p:nvSpPr>
          <p:cNvPr id="55" name="Shape 55"/>
          <p:cNvSpPr txBox="1">
            <a:spLocks noGrp="1"/>
          </p:cNvSpPr>
          <p:nvPr>
            <p:ph type="body" idx="1"/>
          </p:nvPr>
        </p:nvSpPr>
        <p:spPr>
          <a:xfrm>
            <a:off x="387900" y="2919450"/>
            <a:ext cx="8368200" cy="10716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6" name="Shape 5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da"/>
              <a:t>‹nr.›</a:t>
            </a:fld>
            <a:endParaRPr lang="d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7"/>
        <p:cNvGrpSpPr/>
        <p:nvPr/>
      </p:nvGrpSpPr>
      <p:grpSpPr>
        <a:xfrm>
          <a:off x="0" y="0"/>
          <a:ext cx="0" cy="0"/>
          <a:chOff x="0" y="0"/>
          <a:chExt cx="0" cy="0"/>
        </a:xfrm>
      </p:grpSpPr>
      <p:sp>
        <p:nvSpPr>
          <p:cNvPr id="58" name="Shape 5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da"/>
              <a:t>‹nr.›</a:t>
            </a:fld>
            <a:endParaRPr lang="d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6"/>
        <p:cNvGrpSpPr/>
        <p:nvPr/>
      </p:nvGrpSpPr>
      <p:grpSpPr>
        <a:xfrm>
          <a:off x="0" y="0"/>
          <a:ext cx="0" cy="0"/>
          <a:chOff x="0" y="0"/>
          <a:chExt cx="0" cy="0"/>
        </a:xfrm>
      </p:grpSpPr>
      <p:cxnSp>
        <p:nvCxnSpPr>
          <p:cNvPr id="17" name="Shape 17"/>
          <p:cNvCxnSpPr/>
          <p:nvPr/>
        </p:nvCxnSpPr>
        <p:spPr>
          <a:xfrm>
            <a:off x="4359601" y="2817463"/>
            <a:ext cx="424800" cy="0"/>
          </a:xfrm>
          <a:prstGeom prst="straightConnector1">
            <a:avLst/>
          </a:prstGeom>
          <a:noFill/>
          <a:ln w="38100" cap="flat" cmpd="sng">
            <a:solidFill>
              <a:schemeClr val="accent4"/>
            </a:solidFill>
            <a:prstDash val="solid"/>
            <a:round/>
            <a:headEnd type="none" w="med" len="med"/>
            <a:tailEnd type="none" w="med" len="med"/>
          </a:ln>
        </p:spPr>
      </p:cxnSp>
      <p:sp>
        <p:nvSpPr>
          <p:cNvPr id="18" name="Shape 18"/>
          <p:cNvSpPr txBox="1">
            <a:spLocks noGrp="1"/>
          </p:cNvSpPr>
          <p:nvPr>
            <p:ph type="title"/>
          </p:nvPr>
        </p:nvSpPr>
        <p:spPr>
          <a:xfrm>
            <a:off x="480750" y="1764950"/>
            <a:ext cx="8222100" cy="907500"/>
          </a:xfrm>
          <a:prstGeom prst="rect">
            <a:avLst/>
          </a:prstGeom>
        </p:spPr>
        <p:txBody>
          <a:bodyPr lIns="91425" tIns="91425" rIns="91425" bIns="91425" anchor="b"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da"/>
              <a:t>‹nr.›</a:t>
            </a:fld>
            <a:endParaRPr lang="d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cxnSp>
        <p:nvCxnSpPr>
          <p:cNvPr id="21" name="Shape 21"/>
          <p:cNvCxnSpPr/>
          <p:nvPr/>
        </p:nvCxnSpPr>
        <p:spPr>
          <a:xfrm>
            <a:off x="492562" y="1260283"/>
            <a:ext cx="424800" cy="0"/>
          </a:xfrm>
          <a:prstGeom prst="straightConnector1">
            <a:avLst/>
          </a:prstGeom>
          <a:noFill/>
          <a:ln w="38100" cap="flat" cmpd="sng">
            <a:solidFill>
              <a:schemeClr val="accent4"/>
            </a:solidFill>
            <a:prstDash val="solid"/>
            <a:round/>
            <a:headEnd type="none" w="med" len="med"/>
            <a:tailEnd type="none" w="med" len="med"/>
          </a:ln>
        </p:spPr>
      </p:cxnSp>
      <p:sp>
        <p:nvSpPr>
          <p:cNvPr id="22" name="Shape 22"/>
          <p:cNvSpPr txBox="1">
            <a:spLocks noGrp="1"/>
          </p:cNvSpPr>
          <p:nvPr>
            <p:ph type="title"/>
          </p:nvPr>
        </p:nvSpPr>
        <p:spPr>
          <a:xfrm>
            <a:off x="387900" y="458025"/>
            <a:ext cx="8368200" cy="6861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387900" y="1489824"/>
            <a:ext cx="8368200" cy="30789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da"/>
              <a:t>‹nr.›</a:t>
            </a:fld>
            <a:endParaRPr lang="d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5"/>
        <p:cNvGrpSpPr/>
        <p:nvPr/>
      </p:nvGrpSpPr>
      <p:grpSpPr>
        <a:xfrm>
          <a:off x="0" y="0"/>
          <a:ext cx="0" cy="0"/>
          <a:chOff x="0" y="0"/>
          <a:chExt cx="0" cy="0"/>
        </a:xfrm>
      </p:grpSpPr>
      <p:cxnSp>
        <p:nvCxnSpPr>
          <p:cNvPr id="26" name="Shape 26"/>
          <p:cNvCxnSpPr/>
          <p:nvPr/>
        </p:nvCxnSpPr>
        <p:spPr>
          <a:xfrm>
            <a:off x="492562" y="1260283"/>
            <a:ext cx="424800" cy="0"/>
          </a:xfrm>
          <a:prstGeom prst="straightConnector1">
            <a:avLst/>
          </a:prstGeom>
          <a:noFill/>
          <a:ln w="38100" cap="flat" cmpd="sng">
            <a:solidFill>
              <a:schemeClr val="accent4"/>
            </a:solidFill>
            <a:prstDash val="solid"/>
            <a:round/>
            <a:headEnd type="none" w="med" len="med"/>
            <a:tailEnd type="none" w="med" len="med"/>
          </a:ln>
        </p:spPr>
      </p:cxnSp>
      <p:sp>
        <p:nvSpPr>
          <p:cNvPr id="27" name="Shape 27"/>
          <p:cNvSpPr txBox="1">
            <a:spLocks noGrp="1"/>
          </p:cNvSpPr>
          <p:nvPr>
            <p:ph type="title"/>
          </p:nvPr>
        </p:nvSpPr>
        <p:spPr>
          <a:xfrm>
            <a:off x="387900" y="458025"/>
            <a:ext cx="8368200" cy="6861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387900" y="1489825"/>
            <a:ext cx="3999900" cy="30789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9" name="Shape 29"/>
          <p:cNvSpPr txBox="1">
            <a:spLocks noGrp="1"/>
          </p:cNvSpPr>
          <p:nvPr>
            <p:ph type="body" idx="2"/>
          </p:nvPr>
        </p:nvSpPr>
        <p:spPr>
          <a:xfrm>
            <a:off x="4756200" y="1489825"/>
            <a:ext cx="3999900" cy="30789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0" name="Shape 3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da"/>
              <a:t>‹nr.›</a:t>
            </a:fld>
            <a:endParaRPr lang="d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87900" y="458025"/>
            <a:ext cx="8368200" cy="6861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3" name="Shape 3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da"/>
              <a:t>‹nr.›</a:t>
            </a:fld>
            <a:endParaRPr lang="d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4"/>
        <p:cNvGrpSpPr/>
        <p:nvPr/>
      </p:nvGrpSpPr>
      <p:grpSpPr>
        <a:xfrm>
          <a:off x="0" y="0"/>
          <a:ext cx="0" cy="0"/>
          <a:chOff x="0" y="0"/>
          <a:chExt cx="0" cy="0"/>
        </a:xfrm>
      </p:grpSpPr>
      <p:cxnSp>
        <p:nvCxnSpPr>
          <p:cNvPr id="35" name="Shape 35"/>
          <p:cNvCxnSpPr/>
          <p:nvPr/>
        </p:nvCxnSpPr>
        <p:spPr>
          <a:xfrm>
            <a:off x="489218" y="1412276"/>
            <a:ext cx="331500" cy="0"/>
          </a:xfrm>
          <a:prstGeom prst="straightConnector1">
            <a:avLst/>
          </a:prstGeom>
          <a:noFill/>
          <a:ln w="38100" cap="flat" cmpd="sng">
            <a:solidFill>
              <a:schemeClr val="accent4"/>
            </a:solidFill>
            <a:prstDash val="solid"/>
            <a:round/>
            <a:headEnd type="none" w="med" len="med"/>
            <a:tailEnd type="none" w="med" len="med"/>
          </a:ln>
        </p:spPr>
      </p:cxnSp>
      <p:sp>
        <p:nvSpPr>
          <p:cNvPr id="36" name="Shape 36"/>
          <p:cNvSpPr txBox="1">
            <a:spLocks noGrp="1"/>
          </p:cNvSpPr>
          <p:nvPr>
            <p:ph type="title"/>
          </p:nvPr>
        </p:nvSpPr>
        <p:spPr>
          <a:xfrm>
            <a:off x="3879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7" name="Shape 37"/>
          <p:cNvSpPr txBox="1">
            <a:spLocks noGrp="1"/>
          </p:cNvSpPr>
          <p:nvPr>
            <p:ph type="body" idx="1"/>
          </p:nvPr>
        </p:nvSpPr>
        <p:spPr>
          <a:xfrm>
            <a:off x="387900" y="1594025"/>
            <a:ext cx="2808000" cy="26811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8" name="Shape 3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da"/>
              <a:t>‹nr.›</a:t>
            </a:fld>
            <a:endParaRPr lang="d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41" name="Shape 4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da"/>
              <a:t>‹nr.›</a:t>
            </a:fld>
            <a:endParaRPr lang="d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2"/>
        <p:cNvGrpSpPr/>
        <p:nvPr/>
      </p:nvGrpSpPr>
      <p:grpSpPr>
        <a:xfrm>
          <a:off x="0" y="0"/>
          <a:ext cx="0" cy="0"/>
          <a:chOff x="0" y="0"/>
          <a:chExt cx="0" cy="0"/>
        </a:xfrm>
      </p:grpSpPr>
      <p:sp>
        <p:nvSpPr>
          <p:cNvPr id="43" name="Shape 43"/>
          <p:cNvSpPr/>
          <p:nvPr/>
        </p:nvSpPr>
        <p:spPr>
          <a:xfrm>
            <a:off x="4572000" y="-75"/>
            <a:ext cx="4572000" cy="5143500"/>
          </a:xfrm>
          <a:prstGeom prst="rect">
            <a:avLst/>
          </a:prstGeom>
          <a:solidFill>
            <a:schemeClr val="dk2"/>
          </a:solidFill>
          <a:ln>
            <a:noFill/>
          </a:ln>
        </p:spPr>
        <p:txBody>
          <a:bodyPr lIns="91425" tIns="91425" rIns="91425" bIns="91425" anchor="ctr" anchorCtr="0">
            <a:noAutofit/>
          </a:bodyPr>
          <a:lstStyle/>
          <a:p>
            <a:pPr lvl="0">
              <a:spcBef>
                <a:spcPts val="0"/>
              </a:spcBef>
              <a:buNone/>
            </a:pPr>
            <a:endParaRPr/>
          </a:p>
        </p:txBody>
      </p:sp>
      <p:cxnSp>
        <p:nvCxnSpPr>
          <p:cNvPr id="44" name="Shape 44"/>
          <p:cNvCxnSpPr/>
          <p:nvPr/>
        </p:nvCxnSpPr>
        <p:spPr>
          <a:xfrm>
            <a:off x="5029675" y="4495503"/>
            <a:ext cx="540900" cy="0"/>
          </a:xfrm>
          <a:prstGeom prst="straightConnector1">
            <a:avLst/>
          </a:prstGeom>
          <a:noFill/>
          <a:ln w="38100" cap="flat" cmpd="sng">
            <a:solidFill>
              <a:schemeClr val="accent5"/>
            </a:solidFill>
            <a:prstDash val="solid"/>
            <a:round/>
            <a:headEnd type="none" w="med" len="med"/>
            <a:tailEnd type="none" w="med" len="med"/>
          </a:ln>
        </p:spPr>
      </p:cxnSp>
      <p:sp>
        <p:nvSpPr>
          <p:cNvPr id="45" name="Shape 45"/>
          <p:cNvSpPr txBox="1">
            <a:spLocks noGrp="1"/>
          </p:cNvSpPr>
          <p:nvPr>
            <p:ph type="title"/>
          </p:nvPr>
        </p:nvSpPr>
        <p:spPr>
          <a:xfrm>
            <a:off x="265500" y="1209075"/>
            <a:ext cx="4045200" cy="1506300"/>
          </a:xfrm>
          <a:prstGeom prst="rect">
            <a:avLst/>
          </a:prstGeom>
        </p:spPr>
        <p:txBody>
          <a:bodyPr lIns="91425" tIns="91425" rIns="91425" bIns="91425" anchor="b" anchorCtr="0"/>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a:endParaRPr/>
          </a:p>
        </p:txBody>
      </p:sp>
      <p:sp>
        <p:nvSpPr>
          <p:cNvPr id="46" name="Shape 46"/>
          <p:cNvSpPr txBox="1">
            <a:spLocks noGrp="1"/>
          </p:cNvSpPr>
          <p:nvPr>
            <p:ph type="subTitle" idx="1"/>
          </p:nvPr>
        </p:nvSpPr>
        <p:spPr>
          <a:xfrm>
            <a:off x="265500" y="2769000"/>
            <a:ext cx="4045200" cy="1345500"/>
          </a:xfrm>
          <a:prstGeom prst="rect">
            <a:avLst/>
          </a:prstGeom>
        </p:spPr>
        <p:txBody>
          <a:bodyPr lIns="91425" tIns="91425" rIns="91425" bIns="91425" anchor="t" anchorCtr="0"/>
          <a:lstStyle>
            <a:lvl1pPr lvl="0" algn="ctr">
              <a:lnSpc>
                <a:spcPct val="100000"/>
              </a:lnSpc>
              <a:spcBef>
                <a:spcPts val="0"/>
              </a:spcBef>
              <a:spcAft>
                <a:spcPts val="0"/>
              </a:spcAft>
              <a:buClr>
                <a:schemeClr val="accent5"/>
              </a:buClr>
              <a:buSzPct val="100000"/>
              <a:buNone/>
              <a:defRPr sz="2100">
                <a:solidFill>
                  <a:schemeClr val="accent5"/>
                </a:solidFill>
              </a:defRPr>
            </a:lvl1pPr>
            <a:lvl2pPr lvl="1" algn="ctr">
              <a:lnSpc>
                <a:spcPct val="100000"/>
              </a:lnSpc>
              <a:spcBef>
                <a:spcPts val="0"/>
              </a:spcBef>
              <a:spcAft>
                <a:spcPts val="0"/>
              </a:spcAft>
              <a:buClr>
                <a:schemeClr val="accent5"/>
              </a:buClr>
              <a:buSzPct val="100000"/>
              <a:buNone/>
              <a:defRPr sz="2100">
                <a:solidFill>
                  <a:schemeClr val="accent5"/>
                </a:solidFill>
              </a:defRPr>
            </a:lvl2pPr>
            <a:lvl3pPr lvl="2" algn="ctr">
              <a:lnSpc>
                <a:spcPct val="100000"/>
              </a:lnSpc>
              <a:spcBef>
                <a:spcPts val="0"/>
              </a:spcBef>
              <a:spcAft>
                <a:spcPts val="0"/>
              </a:spcAft>
              <a:buClr>
                <a:schemeClr val="accent5"/>
              </a:buClr>
              <a:buSzPct val="100000"/>
              <a:buNone/>
              <a:defRPr sz="2100">
                <a:solidFill>
                  <a:schemeClr val="accent5"/>
                </a:solidFill>
              </a:defRPr>
            </a:lvl3pPr>
            <a:lvl4pPr lvl="3" algn="ctr">
              <a:lnSpc>
                <a:spcPct val="100000"/>
              </a:lnSpc>
              <a:spcBef>
                <a:spcPts val="0"/>
              </a:spcBef>
              <a:spcAft>
                <a:spcPts val="0"/>
              </a:spcAft>
              <a:buClr>
                <a:schemeClr val="accent5"/>
              </a:buClr>
              <a:buSzPct val="100000"/>
              <a:buNone/>
              <a:defRPr sz="2100">
                <a:solidFill>
                  <a:schemeClr val="accent5"/>
                </a:solidFill>
              </a:defRPr>
            </a:lvl4pPr>
            <a:lvl5pPr lvl="4" algn="ctr">
              <a:lnSpc>
                <a:spcPct val="100000"/>
              </a:lnSpc>
              <a:spcBef>
                <a:spcPts val="0"/>
              </a:spcBef>
              <a:spcAft>
                <a:spcPts val="0"/>
              </a:spcAft>
              <a:buClr>
                <a:schemeClr val="accent5"/>
              </a:buClr>
              <a:buSzPct val="100000"/>
              <a:buNone/>
              <a:defRPr sz="2100">
                <a:solidFill>
                  <a:schemeClr val="accent5"/>
                </a:solidFill>
              </a:defRPr>
            </a:lvl5pPr>
            <a:lvl6pPr lvl="5" algn="ctr">
              <a:lnSpc>
                <a:spcPct val="100000"/>
              </a:lnSpc>
              <a:spcBef>
                <a:spcPts val="0"/>
              </a:spcBef>
              <a:spcAft>
                <a:spcPts val="0"/>
              </a:spcAft>
              <a:buClr>
                <a:schemeClr val="accent5"/>
              </a:buClr>
              <a:buSzPct val="100000"/>
              <a:buNone/>
              <a:defRPr sz="2100">
                <a:solidFill>
                  <a:schemeClr val="accent5"/>
                </a:solidFill>
              </a:defRPr>
            </a:lvl6pPr>
            <a:lvl7pPr lvl="6" algn="ctr">
              <a:lnSpc>
                <a:spcPct val="100000"/>
              </a:lnSpc>
              <a:spcBef>
                <a:spcPts val="0"/>
              </a:spcBef>
              <a:spcAft>
                <a:spcPts val="0"/>
              </a:spcAft>
              <a:buClr>
                <a:schemeClr val="accent5"/>
              </a:buClr>
              <a:buSzPct val="100000"/>
              <a:buNone/>
              <a:defRPr sz="2100">
                <a:solidFill>
                  <a:schemeClr val="accent5"/>
                </a:solidFill>
              </a:defRPr>
            </a:lvl7pPr>
            <a:lvl8pPr lvl="7" algn="ctr">
              <a:lnSpc>
                <a:spcPct val="100000"/>
              </a:lnSpc>
              <a:spcBef>
                <a:spcPts val="0"/>
              </a:spcBef>
              <a:spcAft>
                <a:spcPts val="0"/>
              </a:spcAft>
              <a:buClr>
                <a:schemeClr val="accent5"/>
              </a:buClr>
              <a:buSzPct val="100000"/>
              <a:buNone/>
              <a:defRPr sz="2100">
                <a:solidFill>
                  <a:schemeClr val="accent5"/>
                </a:solidFill>
              </a:defRPr>
            </a:lvl8pPr>
            <a:lvl9pPr lvl="8" algn="ctr">
              <a:lnSpc>
                <a:spcPct val="100000"/>
              </a:lnSpc>
              <a:spcBef>
                <a:spcPts val="0"/>
              </a:spcBef>
              <a:spcAft>
                <a:spcPts val="0"/>
              </a:spcAft>
              <a:buClr>
                <a:schemeClr val="accent5"/>
              </a:buClr>
              <a:buSzPct val="100000"/>
              <a:buNone/>
              <a:defRPr sz="2100">
                <a:solidFill>
                  <a:schemeClr val="accent5"/>
                </a:solidFill>
              </a:defRPr>
            </a:lvl9pPr>
          </a:lstStyle>
          <a:p>
            <a:endParaRPr/>
          </a:p>
        </p:txBody>
      </p:sp>
      <p:sp>
        <p:nvSpPr>
          <p:cNvPr id="47" name="Shape 47"/>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8" name="Shape 4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da"/>
              <a:t>‹nr.›</a:t>
            </a:fld>
            <a:endParaRPr lang="d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9"/>
        <p:cNvGrpSpPr/>
        <p:nvPr/>
      </p:nvGrpSpPr>
      <p:grpSpPr>
        <a:xfrm>
          <a:off x="0" y="0"/>
          <a:ext cx="0" cy="0"/>
          <a:chOff x="0" y="0"/>
          <a:chExt cx="0" cy="0"/>
        </a:xfrm>
      </p:grpSpPr>
      <p:sp>
        <p:nvSpPr>
          <p:cNvPr id="50" name="Shape 50"/>
          <p:cNvSpPr txBox="1">
            <a:spLocks noGrp="1"/>
          </p:cNvSpPr>
          <p:nvPr>
            <p:ph type="body" idx="1"/>
          </p:nvPr>
        </p:nvSpPr>
        <p:spPr>
          <a:xfrm>
            <a:off x="319500" y="4233725"/>
            <a:ext cx="5998800" cy="598800"/>
          </a:xfrm>
          <a:prstGeom prst="rect">
            <a:avLst/>
          </a:prstGeom>
        </p:spPr>
        <p:txBody>
          <a:bodyPr lIns="91425" tIns="91425" rIns="91425" bIns="91425" anchor="ctr" anchorCtr="0"/>
          <a:lstStyle>
            <a:lvl1pPr lvl="0">
              <a:lnSpc>
                <a:spcPct val="100000"/>
              </a:lnSpc>
              <a:spcBef>
                <a:spcPts val="0"/>
              </a:spcBef>
              <a:spcAft>
                <a:spcPts val="0"/>
              </a:spcAft>
              <a:buFont typeface="Roboto Slab"/>
              <a:buNone/>
              <a:defRPr>
                <a:latin typeface="Roboto Slab"/>
                <a:ea typeface="Roboto Slab"/>
                <a:cs typeface="Roboto Slab"/>
                <a:sym typeface="Roboto Slab"/>
              </a:defRPr>
            </a:lvl1pPr>
          </a:lstStyle>
          <a:p>
            <a:endParaRPr/>
          </a:p>
        </p:txBody>
      </p:sp>
      <p:sp>
        <p:nvSpPr>
          <p:cNvPr id="51" name="Shape 5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da"/>
              <a:t>‹nr.›</a:t>
            </a:fld>
            <a:endParaRPr lang="d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87900" y="458025"/>
            <a:ext cx="8368200" cy="686100"/>
          </a:xfrm>
          <a:prstGeom prst="rect">
            <a:avLst/>
          </a:prstGeom>
          <a:noFill/>
          <a:ln>
            <a:noFill/>
          </a:ln>
        </p:spPr>
        <p:txBody>
          <a:bodyPr lIns="91425" tIns="91425" rIns="91425" bIns="91425" anchor="b" anchorCtr="0"/>
          <a:lstStyle>
            <a:lvl1pPr lvl="0">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1pPr>
            <a:lvl2pPr lvl="1">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2pPr>
            <a:lvl3pPr lvl="2">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3pPr>
            <a:lvl4pPr lvl="3">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4pPr>
            <a:lvl5pPr lvl="4">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5pPr>
            <a:lvl6pPr lvl="5">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6pPr>
            <a:lvl7pPr lvl="6">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7pPr>
            <a:lvl8pPr lvl="7">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8pPr>
            <a:lvl9pPr lvl="8">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9pPr>
          </a:lstStyle>
          <a:p>
            <a:endParaRPr/>
          </a:p>
        </p:txBody>
      </p:sp>
      <p:sp>
        <p:nvSpPr>
          <p:cNvPr id="7" name="Shape 7"/>
          <p:cNvSpPr txBox="1">
            <a:spLocks noGrp="1"/>
          </p:cNvSpPr>
          <p:nvPr>
            <p:ph type="body" idx="1"/>
          </p:nvPr>
        </p:nvSpPr>
        <p:spPr>
          <a:xfrm>
            <a:off x="387900" y="1489824"/>
            <a:ext cx="8368200" cy="30789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1"/>
              </a:buClr>
              <a:buSzPct val="100000"/>
              <a:buFont typeface="Roboto"/>
              <a:defRPr sz="1800">
                <a:solidFill>
                  <a:schemeClr val="dk1"/>
                </a:solidFill>
                <a:latin typeface="Roboto"/>
                <a:ea typeface="Roboto"/>
                <a:cs typeface="Roboto"/>
                <a:sym typeface="Roboto"/>
              </a:defRPr>
            </a:lvl1pPr>
            <a:lvl2pPr lvl="1">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2pPr>
            <a:lvl3pPr lvl="2">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3pPr>
            <a:lvl4pPr lvl="3">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4pPr>
            <a:lvl5pPr lvl="4">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5pPr>
            <a:lvl6pPr lvl="5">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6pPr>
            <a:lvl7pPr lvl="6">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7pPr>
            <a:lvl8pPr lvl="7">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8pPr>
            <a:lvl9pPr lvl="8">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da" sz="1000">
                <a:solidFill>
                  <a:schemeClr val="dk1"/>
                </a:solidFill>
                <a:latin typeface="Roboto"/>
                <a:ea typeface="Roboto"/>
                <a:cs typeface="Roboto"/>
                <a:sym typeface="Roboto"/>
              </a:rPr>
              <a:t>‹nr.›</a:t>
            </a:fld>
            <a:endParaRPr lang="da" sz="1000">
              <a:solidFill>
                <a:schemeClr val="dk1"/>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uddannelsesparathed.uvdata.net/"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uddannelsesparathed.uvdata.net/"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gnist.com/styrketest/"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ug.dk/webform/mine-styrker"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ctrTitle"/>
          </p:nvPr>
        </p:nvSpPr>
        <p:spPr>
          <a:xfrm>
            <a:off x="1680301" y="1188925"/>
            <a:ext cx="5783400" cy="1457399"/>
          </a:xfrm>
          <a:prstGeom prst="rect">
            <a:avLst/>
          </a:prstGeom>
        </p:spPr>
        <p:txBody>
          <a:bodyPr lIns="91425" tIns="91425" rIns="91425" bIns="91425" anchor="b" anchorCtr="0">
            <a:noAutofit/>
          </a:bodyPr>
          <a:lstStyle/>
          <a:p>
            <a:pPr lvl="0">
              <a:spcBef>
                <a:spcPts val="0"/>
              </a:spcBef>
              <a:buNone/>
            </a:pPr>
            <a:r>
              <a:rPr lang="da"/>
              <a:t>Min Uddannelsesdagbog</a:t>
            </a:r>
          </a:p>
        </p:txBody>
      </p:sp>
      <p:sp>
        <p:nvSpPr>
          <p:cNvPr id="64" name="Shape 64"/>
          <p:cNvSpPr txBox="1">
            <a:spLocks noGrp="1"/>
          </p:cNvSpPr>
          <p:nvPr>
            <p:ph type="subTitle" idx="1"/>
          </p:nvPr>
        </p:nvSpPr>
        <p:spPr>
          <a:xfrm>
            <a:off x="1680301" y="3049450"/>
            <a:ext cx="5783400" cy="909000"/>
          </a:xfrm>
          <a:prstGeom prst="rect">
            <a:avLst/>
          </a:prstGeom>
        </p:spPr>
        <p:txBody>
          <a:bodyPr lIns="91425" tIns="91425" rIns="91425" bIns="91425" anchor="t" anchorCtr="0">
            <a:noAutofit/>
          </a:bodyPr>
          <a:lstStyle/>
          <a:p>
            <a:pPr lvl="0">
              <a:spcBef>
                <a:spcPts val="0"/>
              </a:spcBef>
              <a:buNone/>
            </a:pPr>
            <a:r>
              <a:rPr lang="da"/>
              <a:t>Jens Chr.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endParaRPr/>
          </a:p>
        </p:txBody>
      </p:sp>
      <p:sp>
        <p:nvSpPr>
          <p:cNvPr id="121" name="Shape 121"/>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lvl="0">
              <a:spcBef>
                <a:spcPts val="0"/>
              </a:spcBef>
              <a:buNone/>
            </a:pPr>
            <a:endParaRPr/>
          </a:p>
        </p:txBody>
      </p:sp>
      <p:pic>
        <p:nvPicPr>
          <p:cNvPr id="122" name="Shape 122"/>
          <p:cNvPicPr preferRelativeResize="0"/>
          <p:nvPr/>
        </p:nvPicPr>
        <p:blipFill>
          <a:blip r:embed="rId3">
            <a:alphaModFix/>
          </a:blip>
          <a:stretch>
            <a:fillRect/>
          </a:stretch>
        </p:blipFill>
        <p:spPr>
          <a:xfrm>
            <a:off x="0" y="14146"/>
            <a:ext cx="9143998" cy="511520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387900" y="2228700"/>
            <a:ext cx="8368200" cy="686100"/>
          </a:xfrm>
          <a:prstGeom prst="rect">
            <a:avLst/>
          </a:prstGeom>
        </p:spPr>
        <p:txBody>
          <a:bodyPr lIns="91425" tIns="91425" rIns="91425" bIns="91425" anchor="b" anchorCtr="0">
            <a:noAutofit/>
          </a:bodyPr>
          <a:lstStyle/>
          <a:p>
            <a:pPr lvl="0">
              <a:spcBef>
                <a:spcPts val="0"/>
              </a:spcBef>
              <a:buNone/>
            </a:pPr>
            <a:r>
              <a:rPr lang="da"/>
              <a:t>Tre råd</a:t>
            </a:r>
          </a:p>
          <a:p>
            <a:pPr lvl="0">
              <a:spcBef>
                <a:spcPts val="0"/>
              </a:spcBef>
              <a:buNone/>
            </a:pPr>
            <a:endParaRPr/>
          </a:p>
          <a:p>
            <a:pPr marL="457200" lvl="0" indent="-228600">
              <a:spcBef>
                <a:spcPts val="0"/>
              </a:spcBef>
              <a:buChar char="-"/>
            </a:pPr>
            <a:r>
              <a:rPr lang="da"/>
              <a:t>Fælles platform</a:t>
            </a:r>
          </a:p>
          <a:p>
            <a:pPr marL="457200" lvl="0" indent="-228600">
              <a:spcBef>
                <a:spcPts val="0"/>
              </a:spcBef>
              <a:buChar char="-"/>
            </a:pPr>
            <a:r>
              <a:rPr lang="da"/>
              <a:t>Konkrete og let tilgængelige dialogværktøjskasse</a:t>
            </a:r>
          </a:p>
          <a:p>
            <a:pPr marL="457200" lvl="0" indent="-228600">
              <a:spcBef>
                <a:spcPts val="0"/>
              </a:spcBef>
              <a:buChar char="-"/>
            </a:pPr>
            <a:r>
              <a:rPr lang="da"/>
              <a:t>Struktur hvem gør hvad hvornår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endParaRPr/>
          </a:p>
        </p:txBody>
      </p:sp>
      <p:sp>
        <p:nvSpPr>
          <p:cNvPr id="70" name="Shape 70"/>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marL="457200" lvl="0" indent="-317500" rtl="0">
              <a:spcBef>
                <a:spcPts val="0"/>
              </a:spcBef>
              <a:spcAft>
                <a:spcPts val="0"/>
              </a:spcAft>
              <a:buClr>
                <a:schemeClr val="dk1"/>
              </a:buClr>
              <a:buSzPct val="100000"/>
              <a:buChar char="●"/>
            </a:pPr>
            <a:r>
              <a:rPr lang="da" sz="1400"/>
              <a:t>K</a:t>
            </a:r>
            <a:r>
              <a:rPr lang="da" sz="1400">
                <a:solidFill>
                  <a:schemeClr val="dk1"/>
                </a:solidFill>
              </a:rPr>
              <a:t>ort præsentation</a:t>
            </a:r>
          </a:p>
          <a:p>
            <a:pPr marL="457200" lvl="0" indent="-317500" rtl="0">
              <a:spcBef>
                <a:spcPts val="0"/>
              </a:spcBef>
              <a:spcAft>
                <a:spcPts val="0"/>
              </a:spcAft>
              <a:buClr>
                <a:schemeClr val="dk1"/>
              </a:buClr>
              <a:buSzPct val="100000"/>
              <a:buChar char="●"/>
            </a:pPr>
            <a:r>
              <a:rPr lang="da" sz="1400">
                <a:solidFill>
                  <a:schemeClr val="dk1"/>
                </a:solidFill>
              </a:rPr>
              <a:t>Tankerne bag vejledning på Farsø Efterskole. Udgangspunkt i elevernes styrker, hvem de er og hvad de drømmer o</a:t>
            </a:r>
            <a:r>
              <a:rPr lang="da" sz="1400"/>
              <a:t>m - at forberede eleverne til ungdomsuddannelse</a:t>
            </a:r>
          </a:p>
          <a:p>
            <a:pPr lvl="0" rtl="0">
              <a:spcBef>
                <a:spcPts val="0"/>
              </a:spcBef>
              <a:spcAft>
                <a:spcPts val="0"/>
              </a:spcAft>
              <a:buNone/>
            </a:pPr>
            <a:r>
              <a:rPr lang="da" sz="1400">
                <a:solidFill>
                  <a:schemeClr val="dk1"/>
                </a:solidFill>
              </a:rPr>
              <a:t>	Bevidsthed om at arb</a:t>
            </a:r>
            <a:r>
              <a:rPr lang="da" sz="1400"/>
              <a:t>ej</a:t>
            </a:r>
            <a:r>
              <a:rPr lang="da" sz="1400">
                <a:solidFill>
                  <a:schemeClr val="dk1"/>
                </a:solidFill>
              </a:rPr>
              <a:t>de med et growth mindset, fremfor et fixed minset</a:t>
            </a:r>
          </a:p>
          <a:p>
            <a:pPr lvl="0" rtl="0">
              <a:spcBef>
                <a:spcPts val="0"/>
              </a:spcBef>
              <a:spcAft>
                <a:spcPts val="0"/>
              </a:spcAft>
              <a:buNone/>
            </a:pPr>
            <a:r>
              <a:rPr lang="da" sz="1400">
                <a:solidFill>
                  <a:schemeClr val="dk1"/>
                </a:solidFill>
              </a:rPr>
              <a:t>	Bevidsthed om arbejdet med elevernes self-efficacy</a:t>
            </a:r>
          </a:p>
          <a:p>
            <a:pPr marL="457200" lvl="0" indent="-317500" rtl="0">
              <a:spcBef>
                <a:spcPts val="0"/>
              </a:spcBef>
              <a:spcAft>
                <a:spcPts val="0"/>
              </a:spcAft>
              <a:buClr>
                <a:schemeClr val="dk1"/>
              </a:buClr>
              <a:buSzPct val="100000"/>
              <a:buChar char="●"/>
            </a:pPr>
            <a:r>
              <a:rPr lang="da" sz="1400">
                <a:solidFill>
                  <a:schemeClr val="dk1"/>
                </a:solidFill>
              </a:rPr>
              <a:t>Vejledning på tre ben. </a:t>
            </a:r>
          </a:p>
          <a:p>
            <a:pPr marL="457200" lvl="0" indent="-317500" rtl="0">
              <a:spcBef>
                <a:spcPts val="0"/>
              </a:spcBef>
              <a:spcAft>
                <a:spcPts val="0"/>
              </a:spcAft>
              <a:buClr>
                <a:schemeClr val="dk1"/>
              </a:buClr>
              <a:buSzPct val="100000"/>
              <a:buChar char="-"/>
            </a:pPr>
            <a:r>
              <a:rPr lang="da" sz="1400">
                <a:solidFill>
                  <a:schemeClr val="dk1"/>
                </a:solidFill>
              </a:rPr>
              <a:t>Faglærerne med al deres faglige undervisning, guidning og vejledning. </a:t>
            </a:r>
          </a:p>
          <a:p>
            <a:pPr marL="457200" lvl="0" indent="-317500" rtl="0">
              <a:spcBef>
                <a:spcPts val="0"/>
              </a:spcBef>
              <a:spcAft>
                <a:spcPts val="0"/>
              </a:spcAft>
              <a:buClr>
                <a:schemeClr val="dk1"/>
              </a:buClr>
              <a:buSzPct val="100000"/>
              <a:buChar char="-"/>
            </a:pPr>
            <a:r>
              <a:rPr lang="da" sz="1400">
                <a:solidFill>
                  <a:schemeClr val="dk1"/>
                </a:solidFill>
              </a:rPr>
              <a:t>Kontaktlærerne med fokus på de sociale og personlige kompetencer.</a:t>
            </a:r>
          </a:p>
          <a:p>
            <a:pPr marL="457200" lvl="0" indent="-317500" rtl="0">
              <a:spcBef>
                <a:spcPts val="0"/>
              </a:spcBef>
              <a:spcAft>
                <a:spcPts val="0"/>
              </a:spcAft>
              <a:buClr>
                <a:schemeClr val="dk1"/>
              </a:buClr>
              <a:buSzPct val="100000"/>
              <a:buChar char="-"/>
            </a:pPr>
            <a:r>
              <a:rPr lang="da" sz="1400">
                <a:solidFill>
                  <a:schemeClr val="dk1"/>
                </a:solidFill>
              </a:rPr>
              <a:t>Vejlederne med afsæt i ovenstående og fokus på vejen videre frem.</a:t>
            </a:r>
          </a:p>
          <a:p>
            <a:pPr marL="457200" lvl="0" indent="-317500" rtl="0">
              <a:spcBef>
                <a:spcPts val="0"/>
              </a:spcBef>
              <a:spcAft>
                <a:spcPts val="0"/>
              </a:spcAft>
              <a:buClr>
                <a:schemeClr val="dk1"/>
              </a:buClr>
              <a:buSzPct val="100000"/>
              <a:buChar char="●"/>
            </a:pPr>
            <a:r>
              <a:rPr lang="da" sz="1400">
                <a:solidFill>
                  <a:schemeClr val="dk1"/>
                </a:solidFill>
              </a:rPr>
              <a:t>En samlet platform: Elevernes uddannelsesdagbog et googleslide, der ligger i elevernes vejledningsmappe på drev hvor vejledningsaktiviteterne samles.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da"/>
              <a:t>Arbejdet i kontaktgrupperne</a:t>
            </a:r>
          </a:p>
        </p:txBody>
      </p:sp>
      <p:sp>
        <p:nvSpPr>
          <p:cNvPr id="76" name="Shape 76"/>
          <p:cNvSpPr txBox="1">
            <a:spLocks noGrp="1"/>
          </p:cNvSpPr>
          <p:nvPr>
            <p:ph type="body" idx="1"/>
          </p:nvPr>
        </p:nvSpPr>
        <p:spPr>
          <a:xfrm>
            <a:off x="387900" y="1462824"/>
            <a:ext cx="8368200" cy="3078900"/>
          </a:xfrm>
          <a:prstGeom prst="rect">
            <a:avLst/>
          </a:prstGeom>
        </p:spPr>
        <p:txBody>
          <a:bodyPr lIns="91425" tIns="91425" rIns="91425" bIns="91425" anchor="t" anchorCtr="0">
            <a:noAutofit/>
          </a:bodyPr>
          <a:lstStyle/>
          <a:p>
            <a:pPr lvl="0" rtl="0">
              <a:spcBef>
                <a:spcPts val="0"/>
              </a:spcBef>
              <a:buNone/>
            </a:pPr>
            <a:r>
              <a:rPr lang="da"/>
              <a:t>Kontaktgruppedag i første uge. Eleverne laver en præsentation af sig selv.</a:t>
            </a:r>
          </a:p>
          <a:p>
            <a:pPr marL="457200" lvl="0" indent="-228600" rtl="0">
              <a:spcBef>
                <a:spcPts val="0"/>
              </a:spcBef>
              <a:buChar char="-"/>
            </a:pPr>
            <a:r>
              <a:rPr lang="da"/>
              <a:t>Eleverne interviewer hinanden to og to, de optager interviewene med capture på deres telefoner. oploader filmene til deres fe - you tube kanal.</a:t>
            </a:r>
          </a:p>
          <a:p>
            <a:pPr marL="457200" lvl="0" indent="-228600" rtl="0">
              <a:spcBef>
                <a:spcPts val="0"/>
              </a:spcBef>
              <a:buChar char="-"/>
            </a:pPr>
            <a:r>
              <a:rPr lang="da"/>
              <a:t>Hej jeg hedder…., jeg kommer fra… lidt om min familie…. i min fritid…. på efterskolen…..mine styrker….</a:t>
            </a:r>
          </a:p>
        </p:txBody>
      </p:sp>
      <p:pic>
        <p:nvPicPr>
          <p:cNvPr id="77" name="Shape 77"/>
          <p:cNvPicPr preferRelativeResize="0"/>
          <p:nvPr/>
        </p:nvPicPr>
        <p:blipFill>
          <a:blip r:embed="rId3">
            <a:alphaModFix/>
          </a:blip>
          <a:stretch>
            <a:fillRect/>
          </a:stretch>
        </p:blipFill>
        <p:spPr>
          <a:xfrm>
            <a:off x="6520499" y="3179674"/>
            <a:ext cx="1701000" cy="16321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marL="457200" lvl="0" indent="-317500" rtl="0">
              <a:spcBef>
                <a:spcPts val="0"/>
              </a:spcBef>
              <a:spcAft>
                <a:spcPts val="0"/>
              </a:spcAft>
              <a:buClr>
                <a:schemeClr val="dk1"/>
              </a:buClr>
              <a:buSzPct val="100000"/>
              <a:buChar char="●"/>
            </a:pPr>
            <a:r>
              <a:rPr lang="da" sz="1400"/>
              <a:t>I</a:t>
            </a:r>
            <a:r>
              <a:rPr lang="da" sz="1400">
                <a:solidFill>
                  <a:schemeClr val="dk1"/>
                </a:solidFill>
              </a:rPr>
              <a:t>nden efterårsferien, har alle kontaktgrupper arbejdet med dialogværktøjet, Uddannelsesparathed, </a:t>
            </a:r>
            <a:r>
              <a:rPr lang="da" sz="1400" u="sng">
                <a:solidFill>
                  <a:srgbClr val="1155CC"/>
                </a:solidFill>
                <a:hlinkClick r:id="rId3"/>
              </a:rPr>
              <a:t>https://uddannelsesparathed.uvdata.net/</a:t>
            </a:r>
            <a:r>
              <a:rPr lang="da" sz="1400">
                <a:solidFill>
                  <a:schemeClr val="dk1"/>
                </a:solidFill>
              </a:rPr>
              <a:t> </a:t>
            </a:r>
          </a:p>
          <a:p>
            <a:pPr marL="457200" lvl="0" indent="-69850" rtl="0">
              <a:spcBef>
                <a:spcPts val="0"/>
              </a:spcBef>
              <a:spcAft>
                <a:spcPts val="0"/>
              </a:spcAft>
              <a:buClr>
                <a:schemeClr val="dk1"/>
              </a:buClr>
              <a:buSzPct val="78571"/>
              <a:buFont typeface="Arial"/>
              <a:buNone/>
            </a:pPr>
            <a:r>
              <a:rPr lang="da" sz="1400">
                <a:solidFill>
                  <a:schemeClr val="dk1"/>
                </a:solidFill>
              </a:rPr>
              <a:t>Dialogkortene bruges i fælles snakke med kontaktgruppen og edderkoppespindet laves ligeledes fælles hvor eleverne er logget på deres egen computer, telefon eller tablet. Mig selv og mig og andre udfyldes, herefter tages et billede af spindet og det sættes ind i elevernes uddannelsesdagbog.</a:t>
            </a:r>
          </a:p>
          <a:p>
            <a:pPr marL="457200" lvl="0" indent="-69850" rtl="0">
              <a:spcBef>
                <a:spcPts val="0"/>
              </a:spcBef>
              <a:spcAft>
                <a:spcPts val="0"/>
              </a:spcAft>
              <a:buClr>
                <a:schemeClr val="dk1"/>
              </a:buClr>
              <a:buSzPct val="78571"/>
              <a:buFont typeface="Arial"/>
              <a:buNone/>
            </a:pPr>
            <a:endParaRPr sz="1400">
              <a:solidFill>
                <a:schemeClr val="dk1"/>
              </a:solidFill>
            </a:endParaRPr>
          </a:p>
          <a:p>
            <a:pPr marL="457200" lvl="0" indent="-69850" rtl="0">
              <a:spcBef>
                <a:spcPts val="0"/>
              </a:spcBef>
              <a:spcAft>
                <a:spcPts val="0"/>
              </a:spcAft>
              <a:buClr>
                <a:schemeClr val="dk1"/>
              </a:buClr>
              <a:buSzPct val="78571"/>
              <a:buFont typeface="Arial"/>
              <a:buNone/>
            </a:pPr>
            <a:r>
              <a:rPr lang="da" sz="1400">
                <a:solidFill>
                  <a:schemeClr val="dk1"/>
                </a:solidFill>
              </a:rPr>
              <a:t>Arbejdet med dialogværktøjet gentages igen i foråret.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da"/>
              <a:t>Arbejdet med uddannelsesparathed</a:t>
            </a:r>
          </a:p>
        </p:txBody>
      </p:sp>
      <p:sp>
        <p:nvSpPr>
          <p:cNvPr id="88" name="Shape 88"/>
          <p:cNvSpPr txBox="1">
            <a:spLocks noGrp="1"/>
          </p:cNvSpPr>
          <p:nvPr>
            <p:ph type="body" idx="1"/>
          </p:nvPr>
        </p:nvSpPr>
        <p:spPr>
          <a:xfrm>
            <a:off x="311700" y="207475"/>
            <a:ext cx="8520600" cy="3416400"/>
          </a:xfrm>
          <a:prstGeom prst="rect">
            <a:avLst/>
          </a:prstGeom>
        </p:spPr>
        <p:txBody>
          <a:bodyPr lIns="91425" tIns="91425" rIns="91425" bIns="91425" anchor="t" anchorCtr="0">
            <a:noAutofit/>
          </a:bodyPr>
          <a:lstStyle/>
          <a:p>
            <a:pPr lvl="0">
              <a:spcBef>
                <a:spcPts val="0"/>
              </a:spcBef>
              <a:buNone/>
            </a:pPr>
            <a:endParaRPr/>
          </a:p>
          <a:p>
            <a:pPr lvl="0">
              <a:spcBef>
                <a:spcPts val="0"/>
              </a:spcBef>
              <a:buNone/>
            </a:pPr>
            <a:endParaRPr/>
          </a:p>
          <a:p>
            <a:pPr marL="457200" lvl="0" indent="-228600" rtl="0">
              <a:spcBef>
                <a:spcPts val="0"/>
              </a:spcBef>
              <a:buChar char="-"/>
            </a:pPr>
            <a:r>
              <a:rPr lang="da"/>
              <a:t>Kontaktgruppe</a:t>
            </a:r>
          </a:p>
          <a:p>
            <a:pPr marL="457200" lvl="0" indent="-228600">
              <a:spcBef>
                <a:spcPts val="0"/>
              </a:spcBef>
              <a:buChar char="-"/>
            </a:pPr>
            <a:r>
              <a:rPr lang="da"/>
              <a:t>Faglærer</a:t>
            </a:r>
          </a:p>
          <a:p>
            <a:pPr lvl="0">
              <a:spcBef>
                <a:spcPts val="0"/>
              </a:spcBef>
              <a:buNone/>
            </a:pPr>
            <a:endParaRPr/>
          </a:p>
          <a:p>
            <a:pPr lvl="0">
              <a:spcBef>
                <a:spcPts val="0"/>
              </a:spcBef>
              <a:buNone/>
            </a:pPr>
            <a:r>
              <a:rPr lang="da" u="sng">
                <a:solidFill>
                  <a:schemeClr val="hlink"/>
                </a:solidFill>
                <a:hlinkClick r:id="rId3"/>
              </a:rPr>
              <a:t>uddannelsesparathed</a:t>
            </a:r>
          </a:p>
        </p:txBody>
      </p:sp>
      <p:pic>
        <p:nvPicPr>
          <p:cNvPr id="89" name="Shape 89"/>
          <p:cNvPicPr preferRelativeResize="0"/>
          <p:nvPr/>
        </p:nvPicPr>
        <p:blipFill>
          <a:blip r:embed="rId4">
            <a:alphaModFix/>
          </a:blip>
          <a:stretch>
            <a:fillRect/>
          </a:stretch>
        </p:blipFill>
        <p:spPr>
          <a:xfrm>
            <a:off x="4243099" y="1458624"/>
            <a:ext cx="4188349" cy="2917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endParaRPr/>
          </a:p>
        </p:txBody>
      </p:sp>
      <p:sp>
        <p:nvSpPr>
          <p:cNvPr id="95" name="Shape 95"/>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lvl="0">
              <a:spcBef>
                <a:spcPts val="0"/>
              </a:spcBef>
              <a:buNone/>
            </a:pPr>
            <a:endParaRPr/>
          </a:p>
        </p:txBody>
      </p:sp>
      <p:pic>
        <p:nvPicPr>
          <p:cNvPr id="96" name="Shape 96"/>
          <p:cNvPicPr preferRelativeResize="0"/>
          <p:nvPr/>
        </p:nvPicPr>
        <p:blipFill>
          <a:blip r:embed="rId3">
            <a:alphaModFix/>
          </a:blip>
          <a:stretch>
            <a:fillRect/>
          </a:stretch>
        </p:blipFill>
        <p:spPr>
          <a:xfrm>
            <a:off x="0" y="81098"/>
            <a:ext cx="9144001" cy="498130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da"/>
              <a:t>Karakterstyrker, VIA, </a:t>
            </a:r>
          </a:p>
        </p:txBody>
      </p:sp>
      <p:sp>
        <p:nvSpPr>
          <p:cNvPr id="102" name="Shape 102"/>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lvl="0" rtl="0">
              <a:lnSpc>
                <a:spcPct val="80000"/>
              </a:lnSpc>
              <a:spcBef>
                <a:spcPts val="544"/>
              </a:spcBef>
              <a:spcAft>
                <a:spcPts val="0"/>
              </a:spcAft>
              <a:buNone/>
            </a:pPr>
            <a:r>
              <a:rPr lang="da" b="1">
                <a:latin typeface="Calibri"/>
                <a:ea typeface="Calibri"/>
                <a:cs typeface="Calibri"/>
                <a:sym typeface="Calibri"/>
              </a:rPr>
              <a:t>Fra skolestart arbejdes der i kontaktgrupperne med elevernes karakterstyrker</a:t>
            </a:r>
          </a:p>
          <a:p>
            <a:pPr lvl="0" rtl="0">
              <a:lnSpc>
                <a:spcPct val="80000"/>
              </a:lnSpc>
              <a:spcBef>
                <a:spcPts val="544"/>
              </a:spcBef>
              <a:spcAft>
                <a:spcPts val="0"/>
              </a:spcAft>
              <a:buNone/>
            </a:pPr>
            <a:endParaRPr sz="1400" b="1">
              <a:latin typeface="Calibri"/>
              <a:ea typeface="Calibri"/>
              <a:cs typeface="Calibri"/>
              <a:sym typeface="Calibri"/>
            </a:endParaRPr>
          </a:p>
          <a:p>
            <a:pPr marL="342900" lvl="0" indent="-259080" rtl="0">
              <a:lnSpc>
                <a:spcPct val="80000"/>
              </a:lnSpc>
              <a:spcBef>
                <a:spcPts val="544"/>
              </a:spcBef>
              <a:spcAft>
                <a:spcPts val="0"/>
              </a:spcAft>
              <a:buClr>
                <a:schemeClr val="dk1"/>
              </a:buClr>
              <a:buSzPct val="100000"/>
              <a:buChar char="•"/>
            </a:pPr>
            <a:r>
              <a:rPr lang="da" sz="1400" b="1" i="1">
                <a:solidFill>
                  <a:schemeClr val="dk1"/>
                </a:solidFill>
                <a:latin typeface="Calibri"/>
                <a:ea typeface="Calibri"/>
                <a:cs typeface="Calibri"/>
                <a:sym typeface="Calibri"/>
              </a:rPr>
              <a:t>Topstyrker/signaturstyrker</a:t>
            </a:r>
            <a:r>
              <a:rPr lang="da" sz="1400">
                <a:solidFill>
                  <a:schemeClr val="dk1"/>
                </a:solidFill>
                <a:latin typeface="Calibri"/>
                <a:ea typeface="Calibri"/>
                <a:cs typeface="Calibri"/>
                <a:sym typeface="Calibri"/>
              </a:rPr>
              <a:t>: Mine øverste styrker som jeg anvender let og som giver mig energi, når jeg bruger dem (4-7 styrker)</a:t>
            </a:r>
          </a:p>
          <a:p>
            <a:pPr marL="342900" lvl="0" indent="-259080" rtl="0">
              <a:lnSpc>
                <a:spcPct val="80000"/>
              </a:lnSpc>
              <a:spcBef>
                <a:spcPts val="544"/>
              </a:spcBef>
              <a:spcAft>
                <a:spcPts val="0"/>
              </a:spcAft>
              <a:buClr>
                <a:schemeClr val="dk1"/>
              </a:buClr>
              <a:buSzPct val="100000"/>
              <a:buChar char="•"/>
            </a:pPr>
            <a:r>
              <a:rPr lang="da" sz="1400" b="1" i="1">
                <a:solidFill>
                  <a:schemeClr val="dk1"/>
                </a:solidFill>
                <a:latin typeface="Calibri"/>
                <a:ea typeface="Calibri"/>
                <a:cs typeface="Calibri"/>
                <a:sym typeface="Calibri"/>
              </a:rPr>
              <a:t>styrker</a:t>
            </a:r>
            <a:r>
              <a:rPr lang="da" sz="1400">
                <a:solidFill>
                  <a:schemeClr val="dk1"/>
                </a:solidFill>
                <a:latin typeface="Calibri"/>
                <a:ea typeface="Calibri"/>
                <a:cs typeface="Calibri"/>
                <a:sym typeface="Calibri"/>
              </a:rPr>
              <a:t>: brug</a:t>
            </a:r>
            <a:r>
              <a:rPr lang="da" sz="1400" b="1" i="1">
                <a:solidFill>
                  <a:schemeClr val="dk1"/>
                </a:solidFill>
                <a:latin typeface="Calibri"/>
                <a:ea typeface="Calibri"/>
                <a:cs typeface="Calibri"/>
                <a:sym typeface="Calibri"/>
              </a:rPr>
              <a:t>Potentielle </a:t>
            </a:r>
            <a:r>
              <a:rPr lang="da" sz="1400">
                <a:solidFill>
                  <a:schemeClr val="dk1"/>
                </a:solidFill>
                <a:latin typeface="Calibri"/>
                <a:ea typeface="Calibri"/>
                <a:cs typeface="Calibri"/>
                <a:sym typeface="Calibri"/>
              </a:rPr>
              <a:t>er jeg af og til</a:t>
            </a:r>
          </a:p>
          <a:p>
            <a:pPr marL="342900" lvl="0" indent="-259080" rtl="0">
              <a:lnSpc>
                <a:spcPct val="80000"/>
              </a:lnSpc>
              <a:spcBef>
                <a:spcPts val="544"/>
              </a:spcBef>
              <a:spcAft>
                <a:spcPts val="0"/>
              </a:spcAft>
              <a:buClr>
                <a:schemeClr val="dk1"/>
              </a:buClr>
              <a:buSzPct val="100000"/>
              <a:buChar char="•"/>
            </a:pPr>
            <a:r>
              <a:rPr lang="da" sz="1400" b="1" i="1">
                <a:solidFill>
                  <a:schemeClr val="dk1"/>
                </a:solidFill>
                <a:latin typeface="Calibri"/>
                <a:ea typeface="Calibri"/>
                <a:cs typeface="Calibri"/>
                <a:sym typeface="Calibri"/>
              </a:rPr>
              <a:t>Bundstyrker</a:t>
            </a:r>
            <a:r>
              <a:rPr lang="da" sz="1400">
                <a:solidFill>
                  <a:schemeClr val="dk1"/>
                </a:solidFill>
                <a:latin typeface="Calibri"/>
                <a:ea typeface="Calibri"/>
                <a:cs typeface="Calibri"/>
                <a:sym typeface="Calibri"/>
              </a:rPr>
              <a:t> – bruger jeg også, når det kræves – men det kræver mig energi af mig og kan være vanskeligt</a:t>
            </a:r>
          </a:p>
          <a:p>
            <a:pPr marL="342900" lvl="0" indent="-259080" rtl="0">
              <a:lnSpc>
                <a:spcPct val="80000"/>
              </a:lnSpc>
              <a:spcBef>
                <a:spcPts val="544"/>
              </a:spcBef>
              <a:spcAft>
                <a:spcPts val="0"/>
              </a:spcAft>
              <a:buClr>
                <a:schemeClr val="dk1"/>
              </a:buClr>
              <a:buSzPct val="100000"/>
              <a:buChar char="•"/>
            </a:pPr>
            <a:r>
              <a:rPr lang="da" sz="1400">
                <a:solidFill>
                  <a:schemeClr val="dk1"/>
                </a:solidFill>
                <a:latin typeface="Calibri"/>
                <a:ea typeface="Calibri"/>
                <a:cs typeface="Calibri"/>
                <a:sym typeface="Calibri"/>
              </a:rPr>
              <a:t>Topstyrker har ofte overlap med værdier og interesser.</a:t>
            </a:r>
          </a:p>
          <a:p>
            <a:pPr lvl="0" rtl="0">
              <a:lnSpc>
                <a:spcPct val="80000"/>
              </a:lnSpc>
              <a:spcBef>
                <a:spcPts val="544"/>
              </a:spcBef>
              <a:spcAft>
                <a:spcPts val="0"/>
              </a:spcAft>
              <a:buNone/>
            </a:pPr>
            <a:endParaRPr sz="1400">
              <a:solidFill>
                <a:schemeClr val="dk1"/>
              </a:solidFill>
              <a:latin typeface="Calibri"/>
              <a:ea typeface="Calibri"/>
              <a:cs typeface="Calibri"/>
              <a:sym typeface="Calibri"/>
            </a:endParaRPr>
          </a:p>
          <a:p>
            <a:pPr lvl="0" rtl="0">
              <a:lnSpc>
                <a:spcPct val="80000"/>
              </a:lnSpc>
              <a:spcBef>
                <a:spcPts val="544"/>
              </a:spcBef>
              <a:spcAft>
                <a:spcPts val="0"/>
              </a:spcAft>
              <a:buNone/>
            </a:pPr>
            <a:endParaRPr sz="1400">
              <a:solidFill>
                <a:schemeClr val="dk1"/>
              </a:solidFill>
              <a:latin typeface="Calibri"/>
              <a:ea typeface="Calibri"/>
              <a:cs typeface="Calibri"/>
              <a:sym typeface="Calibri"/>
            </a:endParaRPr>
          </a:p>
          <a:p>
            <a:pPr lvl="0" rtl="0">
              <a:lnSpc>
                <a:spcPct val="80000"/>
              </a:lnSpc>
              <a:spcBef>
                <a:spcPts val="544"/>
              </a:spcBef>
              <a:spcAft>
                <a:spcPts val="0"/>
              </a:spcAft>
              <a:buNone/>
            </a:pPr>
            <a:r>
              <a:rPr lang="da" sz="1400" u="sng">
                <a:solidFill>
                  <a:schemeClr val="hlink"/>
                </a:solidFill>
                <a:latin typeface="Calibri"/>
                <a:ea typeface="Calibri"/>
                <a:cs typeface="Calibri"/>
                <a:sym typeface="Calibri"/>
                <a:hlinkClick r:id="rId3"/>
              </a:rPr>
              <a:t>styrketest</a:t>
            </a:r>
          </a:p>
          <a:p>
            <a:pPr lvl="0">
              <a:spcBef>
                <a:spcPts val="0"/>
              </a:spcBef>
              <a:buNone/>
            </a:pPr>
            <a:endParaRPr sz="2720" b="1" i="1">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da"/>
              <a:t>Karakterstyrker</a:t>
            </a:r>
          </a:p>
        </p:txBody>
      </p:sp>
      <p:sp>
        <p:nvSpPr>
          <p:cNvPr id="108" name="Shape 108"/>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marL="514350" lvl="0" indent="-415290" rtl="0">
              <a:lnSpc>
                <a:spcPct val="80000"/>
              </a:lnSpc>
              <a:spcBef>
                <a:spcPts val="0"/>
              </a:spcBef>
              <a:spcAft>
                <a:spcPts val="0"/>
              </a:spcAft>
              <a:buClr>
                <a:schemeClr val="dk1"/>
              </a:buClr>
              <a:buSzPct val="100000"/>
              <a:buFont typeface="Calibri"/>
              <a:buAutoNum type="arabicPeriod"/>
            </a:pPr>
            <a:r>
              <a:rPr lang="da" sz="1400">
                <a:solidFill>
                  <a:schemeClr val="dk1"/>
                </a:solidFill>
                <a:latin typeface="Calibri"/>
                <a:ea typeface="Calibri"/>
                <a:cs typeface="Calibri"/>
                <a:sym typeface="Calibri"/>
              </a:rPr>
              <a:t>Øget livstilfredshed og mindsket depression</a:t>
            </a:r>
          </a:p>
          <a:p>
            <a:pPr marL="514350" lvl="0" indent="-415290" rtl="0">
              <a:lnSpc>
                <a:spcPct val="80000"/>
              </a:lnSpc>
              <a:spcBef>
                <a:spcPts val="592"/>
              </a:spcBef>
              <a:spcAft>
                <a:spcPts val="0"/>
              </a:spcAft>
              <a:buClr>
                <a:schemeClr val="dk1"/>
              </a:buClr>
              <a:buSzPct val="100000"/>
              <a:buFont typeface="Calibri"/>
              <a:buAutoNum type="arabicPeriod"/>
            </a:pPr>
            <a:r>
              <a:rPr lang="da" sz="1400">
                <a:solidFill>
                  <a:schemeClr val="dk1"/>
                </a:solidFill>
                <a:latin typeface="Calibri"/>
                <a:ea typeface="Calibri"/>
                <a:cs typeface="Calibri"/>
                <a:sym typeface="Calibri"/>
              </a:rPr>
              <a:t>Øget brug af topstyrker på arbejdspladsen øger flow og arbejdsglæde, mindsker stress</a:t>
            </a:r>
          </a:p>
          <a:p>
            <a:pPr marL="514350" lvl="0" indent="-415290" rtl="0">
              <a:lnSpc>
                <a:spcPct val="80000"/>
              </a:lnSpc>
              <a:spcBef>
                <a:spcPts val="592"/>
              </a:spcBef>
              <a:spcAft>
                <a:spcPts val="0"/>
              </a:spcAft>
              <a:buClr>
                <a:schemeClr val="dk1"/>
              </a:buClr>
              <a:buSzPct val="100000"/>
              <a:buFont typeface="Calibri"/>
              <a:buAutoNum type="arabicPeriod"/>
            </a:pPr>
            <a:r>
              <a:rPr lang="da" sz="1400">
                <a:solidFill>
                  <a:schemeClr val="dk1"/>
                </a:solidFill>
                <a:latin typeface="Calibri"/>
                <a:ea typeface="Calibri"/>
                <a:cs typeface="Calibri"/>
                <a:sym typeface="Calibri"/>
              </a:rPr>
              <a:t>Mindst 4 topstyrker i brug på arbejde -&gt; optimalt for engagement og mening (kald)</a:t>
            </a:r>
          </a:p>
          <a:p>
            <a:pPr marL="514350" lvl="0" indent="-415290" rtl="0">
              <a:lnSpc>
                <a:spcPct val="80000"/>
              </a:lnSpc>
              <a:spcBef>
                <a:spcPts val="592"/>
              </a:spcBef>
              <a:spcAft>
                <a:spcPts val="0"/>
              </a:spcAft>
              <a:buClr>
                <a:schemeClr val="dk1"/>
              </a:buClr>
              <a:buSzPct val="100000"/>
              <a:buFont typeface="Calibri"/>
              <a:buAutoNum type="arabicPeriod"/>
            </a:pPr>
            <a:r>
              <a:rPr lang="da" sz="1400">
                <a:solidFill>
                  <a:schemeClr val="dk1"/>
                </a:solidFill>
                <a:latin typeface="Calibri"/>
                <a:ea typeface="Calibri"/>
                <a:cs typeface="Calibri"/>
                <a:sym typeface="Calibri"/>
              </a:rPr>
              <a:t>Skole-interventioner; godt klasseklima, forbedret selvtillid, motivation og adfærd, bedre lærer-elev-relationer </a:t>
            </a:r>
          </a:p>
          <a:p>
            <a:pPr marL="514350" lvl="0" indent="-415290" rtl="0">
              <a:lnSpc>
                <a:spcPct val="80000"/>
              </a:lnSpc>
              <a:spcBef>
                <a:spcPts val="592"/>
              </a:spcBef>
              <a:spcAft>
                <a:spcPts val="0"/>
              </a:spcAft>
              <a:buClr>
                <a:schemeClr val="dk1"/>
              </a:buClr>
              <a:buSzPct val="100000"/>
              <a:buFont typeface="Calibri"/>
              <a:buAutoNum type="arabicPeriod"/>
            </a:pPr>
            <a:r>
              <a:rPr lang="da" sz="1400">
                <a:solidFill>
                  <a:schemeClr val="dk1"/>
                </a:solidFill>
                <a:latin typeface="Calibri"/>
                <a:ea typeface="Calibri"/>
                <a:cs typeface="Calibri"/>
                <a:sym typeface="Calibri"/>
              </a:rPr>
              <a:t>Interventioner med særlige styrker eller med topstyrker?</a:t>
            </a:r>
          </a:p>
          <a:p>
            <a:pPr marL="514350" lvl="0" indent="-514350" rtl="0">
              <a:lnSpc>
                <a:spcPct val="80000"/>
              </a:lnSpc>
              <a:spcBef>
                <a:spcPts val="592"/>
              </a:spcBef>
              <a:spcAft>
                <a:spcPts val="0"/>
              </a:spcAft>
              <a:buClr>
                <a:schemeClr val="dk1"/>
              </a:buClr>
              <a:buSzPct val="211428"/>
              <a:buFont typeface="Calibri"/>
              <a:buNone/>
            </a:pPr>
            <a:endParaRPr sz="1400">
              <a:solidFill>
                <a:schemeClr val="dk1"/>
              </a:solidFill>
              <a:latin typeface="Calibri"/>
              <a:ea typeface="Calibri"/>
              <a:cs typeface="Calibri"/>
              <a:sym typeface="Calibri"/>
            </a:endParaRPr>
          </a:p>
          <a:p>
            <a:pPr lvl="0">
              <a:spcBef>
                <a:spcPts val="0"/>
              </a:spcBef>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da"/>
              <a:t>Vejlederen</a:t>
            </a:r>
          </a:p>
        </p:txBody>
      </p:sp>
      <p:sp>
        <p:nvSpPr>
          <p:cNvPr id="114" name="Shape 114"/>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marL="457200" lvl="0" indent="-228600" rtl="0">
              <a:spcBef>
                <a:spcPts val="0"/>
              </a:spcBef>
              <a:buChar char="-"/>
            </a:pPr>
            <a:r>
              <a:rPr lang="da"/>
              <a:t>Uddannelsesdagbogen som udgangspunkt for samtalerne</a:t>
            </a:r>
          </a:p>
          <a:p>
            <a:pPr marL="457200" lvl="0" indent="-228600">
              <a:spcBef>
                <a:spcPts val="0"/>
              </a:spcBef>
              <a:buChar char="-"/>
            </a:pPr>
            <a:r>
              <a:rPr lang="da"/>
              <a:t>ug.dk</a:t>
            </a:r>
          </a:p>
          <a:p>
            <a:pPr lvl="0">
              <a:spcBef>
                <a:spcPts val="0"/>
              </a:spcBef>
              <a:buNone/>
            </a:pPr>
            <a:r>
              <a:rPr lang="da" u="sng">
                <a:solidFill>
                  <a:schemeClr val="hlink"/>
                </a:solidFill>
                <a:hlinkClick r:id="rId3"/>
              </a:rPr>
              <a:t>Mine styrker</a:t>
            </a:r>
          </a:p>
        </p:txBody>
      </p:sp>
      <p:pic>
        <p:nvPicPr>
          <p:cNvPr id="115" name="Shape 115"/>
          <p:cNvPicPr preferRelativeResize="0"/>
          <p:nvPr/>
        </p:nvPicPr>
        <p:blipFill>
          <a:blip r:embed="rId4">
            <a:alphaModFix/>
          </a:blip>
          <a:stretch>
            <a:fillRect/>
          </a:stretch>
        </p:blipFill>
        <p:spPr>
          <a:xfrm>
            <a:off x="3523499" y="2059350"/>
            <a:ext cx="4768800" cy="2602674"/>
          </a:xfrm>
          <a:prstGeom prst="rect">
            <a:avLst/>
          </a:prstGeom>
          <a:noFill/>
          <a:ln>
            <a:noFill/>
          </a:ln>
        </p:spPr>
      </p:pic>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338</Words>
  <Application>Microsoft Office PowerPoint</Application>
  <PresentationFormat>Skærmshow (16:9)</PresentationFormat>
  <Paragraphs>51</Paragraphs>
  <Slides>11</Slides>
  <Notes>11</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11</vt:i4>
      </vt:variant>
    </vt:vector>
  </HeadingPairs>
  <TitlesOfParts>
    <vt:vector size="16" baseType="lpstr">
      <vt:lpstr>Calibri</vt:lpstr>
      <vt:lpstr>Roboto Slab</vt:lpstr>
      <vt:lpstr>Roboto</vt:lpstr>
      <vt:lpstr>Arial</vt:lpstr>
      <vt:lpstr>marina</vt:lpstr>
      <vt:lpstr>Min Uddannelsesdagbog</vt:lpstr>
      <vt:lpstr>PowerPoint-præsentation</vt:lpstr>
      <vt:lpstr>Arbejdet i kontaktgrupperne</vt:lpstr>
      <vt:lpstr>PowerPoint-præsentation</vt:lpstr>
      <vt:lpstr>Arbejdet med uddannelsesparathed</vt:lpstr>
      <vt:lpstr>PowerPoint-præsentation</vt:lpstr>
      <vt:lpstr>Karakterstyrker, VIA, </vt:lpstr>
      <vt:lpstr>Karakterstyrker</vt:lpstr>
      <vt:lpstr>Vejlederen</vt:lpstr>
      <vt:lpstr>PowerPoint-præsentation</vt:lpstr>
      <vt:lpstr>Tre råd  Fælles platform Konkrete og let tilgængelige dialogværktøjskasse Struktur hvem gør hvad hvornår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 Uddannelsesdagbog</dc:title>
  <cp:lastModifiedBy>Jens Christian Kjeld Jensen</cp:lastModifiedBy>
  <cp:revision>1</cp:revision>
  <dcterms:modified xsi:type="dcterms:W3CDTF">2017-04-20T17:47:17Z</dcterms:modified>
</cp:coreProperties>
</file>